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7" r:id="rId11"/>
    <p:sldId id="264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080808"/>
    <a:srgbClr val="333333"/>
    <a:srgbClr val="FFCCFF"/>
    <a:srgbClr val="66FF33"/>
    <a:srgbClr val="B2B2B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854" autoAdjust="0"/>
  </p:normalViewPr>
  <p:slideViewPr>
    <p:cSldViewPr>
      <p:cViewPr varScale="1">
        <p:scale>
          <a:sx n="106" d="100"/>
          <a:sy n="106" d="100"/>
        </p:scale>
        <p:origin x="-17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rdsh.education/" TargetMode="Externa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7000892" cy="3643338"/>
          </a:xfrm>
        </p:spPr>
        <p:txBody>
          <a:bodyPr>
            <a:normAutofit fontScale="90000"/>
          </a:bodyPr>
          <a:lstStyle/>
          <a:p>
            <a:r>
              <a:rPr lang="ru-RU" sz="5400" b="1" i="1" dirty="0" smtClean="0">
                <a:solidFill>
                  <a:srgbClr val="FFFFCC"/>
                </a:solidFill>
              </a:rPr>
              <a:t>Всероссийский проект</a:t>
            </a:r>
            <a:br>
              <a:rPr lang="ru-RU" sz="5400" b="1" i="1" dirty="0" smtClean="0">
                <a:solidFill>
                  <a:srgbClr val="FFFFCC"/>
                </a:solidFill>
              </a:rPr>
            </a:br>
            <a:r>
              <a:rPr lang="ru-RU" sz="5400" b="1" i="1" dirty="0" smtClean="0">
                <a:solidFill>
                  <a:srgbClr val="FFFFCC"/>
                </a:solidFill>
              </a:rPr>
              <a:t> «Классные встречи»</a:t>
            </a:r>
            <a:br>
              <a:rPr lang="ru-RU" sz="5400" b="1" i="1" dirty="0" smtClean="0">
                <a:solidFill>
                  <a:srgbClr val="FFFFCC"/>
                </a:solidFill>
              </a:rPr>
            </a:br>
            <a:r>
              <a:rPr lang="ru-RU" sz="5400" b="1" i="1" dirty="0" smtClean="0">
                <a:solidFill>
                  <a:srgbClr val="FFFFCC"/>
                </a:solidFill>
              </a:rPr>
              <a:t> в Республике  Дагестан</a:t>
            </a:r>
            <a:endParaRPr lang="ru-RU" sz="5400" b="1" i="1" dirty="0">
              <a:solidFill>
                <a:srgbClr val="FFFFCC"/>
              </a:solidFill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истратор\Desktop\все классные встречи\vgtyKStq7u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285728"/>
            <a:ext cx="5000628" cy="2928958"/>
          </a:xfrm>
          <a:prstGeom prst="rect">
            <a:avLst/>
          </a:prstGeom>
          <a:noFill/>
        </p:spPr>
      </p:pic>
      <p:pic>
        <p:nvPicPr>
          <p:cNvPr id="1027" name="Picture 3" descr="C:\Users\Администратор\Desktop\все классные встречи\БАриш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3429000"/>
            <a:ext cx="5506733" cy="3103633"/>
          </a:xfrm>
          <a:prstGeom prst="rect">
            <a:avLst/>
          </a:prstGeom>
          <a:noFill/>
        </p:spPr>
      </p:pic>
      <p:pic>
        <p:nvPicPr>
          <p:cNvPr id="1028" name="Picture 4" descr="C:\Users\Администратор\Desktop\все классные встречи\cJ4lVjhL7I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428604"/>
            <a:ext cx="3365965" cy="2571768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rgbClr val="FFFFCC"/>
                </a:solidFill>
                <a:latin typeface="Times New Roman" pitchFamily="18" charset="0"/>
                <a:cs typeface="Times New Roman" pitchFamily="18" charset="0"/>
              </a:rPr>
              <a:t>       Информационное освещение</a:t>
            </a:r>
            <a:br>
              <a:rPr lang="ru-RU" b="1" dirty="0" smtClean="0">
                <a:solidFill>
                  <a:srgbClr val="FFFFCC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FFFF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857232"/>
            <a:ext cx="614366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когда была проведена встреча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где прошла встреча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кто был гостем (ФИО, должность/регалии)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кто стал участником встречи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 чем разговаривали, цитату гостя, самый интересных вопрос и ответ гостя на него 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/>
              <a:t>прикрепить к посту несколько хороших фотографий или видео. </a:t>
            </a:r>
          </a:p>
          <a:p>
            <a:pPr>
              <a:buFont typeface="Wingdings" pitchFamily="2" charset="2"/>
              <a:buChar char="q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photo_2019-12-09_18-23-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7818" y="4000504"/>
            <a:ext cx="3323165" cy="2214578"/>
          </a:xfrm>
          <a:prstGeom prst="rect">
            <a:avLst/>
          </a:prstGeom>
        </p:spPr>
      </p:pic>
      <p:pic>
        <p:nvPicPr>
          <p:cNvPr id="5" name="Рисунок 4" descr="IMG_81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2976" y="4143380"/>
            <a:ext cx="3143272" cy="2357454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7106"/>
          </a:xfrm>
        </p:spPr>
        <p:txBody>
          <a:bodyPr>
            <a:normAutofit/>
          </a:bodyPr>
          <a:lstStyle/>
          <a:p>
            <a:r>
              <a:rPr lang="ru-RU" dirty="0" err="1" smtClean="0">
                <a:solidFill>
                  <a:srgbClr val="FFFFCC"/>
                </a:solidFill>
                <a:latin typeface="Times New Roman" pitchFamily="18" charset="0"/>
                <a:cs typeface="Times New Roman" pitchFamily="18" charset="0"/>
              </a:rPr>
              <a:t>Аккаунты</a:t>
            </a:r>
            <a:r>
              <a:rPr lang="ru-RU" dirty="0" smtClean="0">
                <a:solidFill>
                  <a:srgbClr val="FFFFCC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@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rdsh_dagestan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@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klassnye_vstrechi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2214554"/>
            <a:ext cx="1001372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FFFFCC"/>
                </a:solidFill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4400" dirty="0" err="1" smtClean="0">
                <a:solidFill>
                  <a:srgbClr val="FFFFCC"/>
                </a:solidFill>
                <a:latin typeface="Times New Roman" pitchFamily="18" charset="0"/>
                <a:cs typeface="Times New Roman" pitchFamily="18" charset="0"/>
              </a:rPr>
              <a:t>Хэштеги</a:t>
            </a:r>
            <a:endParaRPr lang="ru-RU" sz="4400" dirty="0" smtClean="0">
              <a:solidFill>
                <a:srgbClr val="FFFFCC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#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КлассныевстречиРДШ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#КВ_РДШ 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#РДШ #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РДШ_Дагестан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642918"/>
            <a:ext cx="6072230" cy="2500330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400" b="1" dirty="0" smtClean="0">
                <a:solidFill>
                  <a:srgbClr val="FFFFCC"/>
                </a:solidFill>
              </a:rPr>
              <a:t>Цель: </a:t>
            </a:r>
            <a:r>
              <a:rPr lang="ru-RU" sz="2400" dirty="0" smtClean="0"/>
              <a:t>формирование у обучающихся ценностным ориентирам через организацию и проведение встреч с деятелями культуры и искусства, учеными, спортсменами, общественными деятелями и известными личностями современности.</a:t>
            </a:r>
            <a:br>
              <a:rPr lang="ru-RU" sz="2400" dirty="0" smtClean="0"/>
            </a:br>
            <a:endParaRPr lang="ru-RU" sz="2400" b="1" dirty="0"/>
          </a:p>
        </p:txBody>
      </p:sp>
      <p:pic>
        <p:nvPicPr>
          <p:cNvPr id="8" name="Рисунок 7" descr="IMG_898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3504" y="3071810"/>
            <a:ext cx="3429024" cy="2687904"/>
          </a:xfrm>
          <a:prstGeom prst="rect">
            <a:avLst/>
          </a:prstGeom>
        </p:spPr>
      </p:pic>
      <p:pic>
        <p:nvPicPr>
          <p:cNvPr id="4" name="Рисунок 3" descr="IMG_414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3857628"/>
            <a:ext cx="3929058" cy="2619372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3786214" cy="5940444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solidFill>
                  <a:srgbClr val="FFFFCC"/>
                </a:solidFill>
                <a:latin typeface="Times New Roman" pitchFamily="18" charset="0"/>
                <a:cs typeface="Times New Roman" pitchFamily="18" charset="0"/>
              </a:rPr>
              <a:t>Задачи: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вовлечение в деятельность РДШ новых образовательных организаций и активистов, развитие деловых, творческих, организационных качеств обучающихся общеобразовательных организаций, развитие социальной активности среди обучающихся общеобразовательных организаций, формирование пула </a:t>
            </a:r>
            <a:r>
              <a:rPr lang="ru-RU" sz="2200" b="1" dirty="0" err="1" smtClean="0">
                <a:latin typeface="Times New Roman" pitchFamily="18" charset="0"/>
                <a:cs typeface="Times New Roman" pitchFamily="18" charset="0"/>
              </a:rPr>
              <a:t>медийных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лиц, разделяющих цели и задачи РДШ и продвигающих их в общественность.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IMG_82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4876" y="2786058"/>
            <a:ext cx="4071966" cy="2714644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785794"/>
            <a:ext cx="7643866" cy="2928958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dirty="0" smtClean="0"/>
              <a:t>- Школьники</a:t>
            </a:r>
            <a:br>
              <a:rPr lang="ru-RU" sz="2700" dirty="0" smtClean="0"/>
            </a:br>
            <a:r>
              <a:rPr lang="ru-RU" sz="2700" dirty="0" smtClean="0"/>
              <a:t>- Выдающиеся представители регионов, внесшие вклад в развитие региона или представлении региона на всероссийском м международном уровнях</a:t>
            </a:r>
            <a:br>
              <a:rPr lang="ru-RU" sz="2700" dirty="0" smtClean="0"/>
            </a:br>
            <a:r>
              <a:rPr lang="ru-RU" sz="2700" dirty="0" smtClean="0"/>
              <a:t>- Выдающиеся представители страны, внесшие вклад в развитие страны в целом и отдельно взятой сферы деятельности.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428860" y="500042"/>
            <a:ext cx="40005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b="1" dirty="0" smtClean="0">
                <a:solidFill>
                  <a:srgbClr val="FFFFCC"/>
                </a:solidFill>
              </a:rPr>
              <a:t>Целевая аудитория.</a:t>
            </a:r>
            <a:endParaRPr lang="ru-RU" sz="3200" dirty="0" smtClean="0">
              <a:solidFill>
                <a:srgbClr val="FFFFCC"/>
              </a:solidFill>
            </a:endParaRPr>
          </a:p>
          <a:p>
            <a:endParaRPr lang="ru-RU" dirty="0"/>
          </a:p>
        </p:txBody>
      </p:sp>
      <p:pic>
        <p:nvPicPr>
          <p:cNvPr id="4" name="Рисунок 3" descr="IMG_346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57752" y="3214686"/>
            <a:ext cx="3714777" cy="2786082"/>
          </a:xfrm>
          <a:prstGeom prst="rect">
            <a:avLst/>
          </a:prstGeom>
        </p:spPr>
      </p:pic>
      <p:pic>
        <p:nvPicPr>
          <p:cNvPr id="5" name="Рисунок 4" descr="IMG_41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3857628"/>
            <a:ext cx="3357586" cy="2238391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2951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FFCC"/>
                </a:solidFill>
                <a:latin typeface="Times New Roman" pitchFamily="18" charset="0"/>
                <a:cs typeface="Times New Roman" pitchFamily="18" charset="0"/>
              </a:rPr>
              <a:t>Кураторы проектора </a:t>
            </a:r>
            <a:br>
              <a:rPr lang="ru-RU" sz="3200" b="1" dirty="0" smtClean="0">
                <a:solidFill>
                  <a:srgbClr val="FFFF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FFFFCC"/>
                </a:solidFill>
                <a:latin typeface="Times New Roman" pitchFamily="18" charset="0"/>
                <a:cs typeface="Times New Roman" pitchFamily="18" charset="0"/>
              </a:rPr>
              <a:t>«Классные встречи»</a:t>
            </a:r>
            <a:endParaRPr lang="ru-RU" sz="3200" b="1" dirty="0">
              <a:solidFill>
                <a:srgbClr val="FFFF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5786" y="1428736"/>
            <a:ext cx="65722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ru-RU" sz="3200" dirty="0" smtClean="0">
                <a:solidFill>
                  <a:srgbClr val="333333"/>
                </a:solidFill>
              </a:rPr>
              <a:t> Региональный куратор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ru-RU" sz="3200" dirty="0" smtClean="0">
                <a:solidFill>
                  <a:srgbClr val="333333"/>
                </a:solidFill>
              </a:rPr>
              <a:t> Муниципальный куратор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ru-RU" sz="3200" dirty="0" smtClean="0">
                <a:solidFill>
                  <a:srgbClr val="333333"/>
                </a:solidFill>
              </a:rPr>
              <a:t> Школьный куратор</a:t>
            </a:r>
            <a:endParaRPr lang="ru-RU" sz="3200" dirty="0">
              <a:solidFill>
                <a:srgbClr val="333333"/>
              </a:solidFill>
            </a:endParaRPr>
          </a:p>
        </p:txBody>
      </p:sp>
      <p:pic>
        <p:nvPicPr>
          <p:cNvPr id="4" name="Рисунок 3" descr="Nbr3BAIEYh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7620" y="3071810"/>
            <a:ext cx="4572032" cy="3286148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65416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FFCC"/>
                </a:solidFill>
                <a:latin typeface="Times New Roman" pitchFamily="18" charset="0"/>
                <a:cs typeface="Times New Roman" pitchFamily="18" charset="0"/>
              </a:rPr>
              <a:t>Муниципальный куратор.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1421994"/>
            <a:ext cx="6286544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13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Обеспечивает реализацию проекта на территории своего муниципального образования ;</a:t>
            </a:r>
            <a:endParaRPr kumimoji="0" lang="ru-RU" sz="200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603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проведение муниципальных встреч;</a:t>
            </a:r>
            <a:endParaRPr kumimoji="0" lang="ru-RU" sz="200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603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Координирует работу школьных кураторов;</a:t>
            </a:r>
            <a:endParaRPr kumimoji="0" lang="ru-RU" sz="200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603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ПРЕДОСТАВЛЯЕТ ОТЧЕТНОСТЬ ПО РЕАЛИЗАЦИИ проекта РЕГИОНАЛЬНОМУ КУРАТОРУ.</a:t>
            </a:r>
            <a:endParaRPr kumimoji="0" lang="ru-RU" sz="20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603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муниципальном уровне проводится не менее 5 встреч и 12 классных часов в течение года. </a:t>
            </a:r>
            <a:endParaRPr kumimoji="0" lang="ru-RU" sz="200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603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Муниципальной встречей считается, если принимают участие:</a:t>
            </a:r>
            <a:endParaRPr kumimoji="0" lang="ru-RU" sz="200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603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Не менее двух образовательных организаций;</a:t>
            </a:r>
            <a:endParaRPr kumimoji="0" lang="ru-RU" sz="200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603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И не менее 70 человек.</a:t>
            </a:r>
            <a:endParaRPr kumimoji="0" lang="ru-RU" sz="200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FFCC"/>
                </a:solidFill>
                <a:latin typeface="Times New Roman" pitchFamily="18" charset="0"/>
                <a:cs typeface="Times New Roman" pitchFamily="18" charset="0"/>
              </a:rPr>
              <a:t>Школьный куратор.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14282" y="1000109"/>
            <a:ext cx="6000792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Классные часы: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q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использованием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видеоконтента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Проекта.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любом из двух вариантов КЧКВ необходимо утверждение сценарного плана и личности гостя в Оргкомитете Проекта. Найти его можете на сайте Корпоративного университета РДШ 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https://rdsh.education/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школьной Классной встречи должно присутствовать не менее 30 человек. 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29510" cy="1797040"/>
          </a:xfrm>
        </p:spPr>
        <p:txBody>
          <a:bodyPr/>
          <a:lstStyle/>
          <a:p>
            <a:r>
              <a:rPr lang="ru-RU" b="1" dirty="0" smtClean="0">
                <a:solidFill>
                  <a:srgbClr val="FFFFCC"/>
                </a:solidFill>
                <a:latin typeface="Times New Roman" pitchFamily="18" charset="0"/>
                <a:cs typeface="Times New Roman" pitchFamily="18" charset="0"/>
              </a:rPr>
              <a:t>Региональный куратор.</a:t>
            </a:r>
            <a:endParaRPr lang="ru-RU" b="1" dirty="0">
              <a:solidFill>
                <a:srgbClr val="FFFF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662" y="2500306"/>
            <a:ext cx="778674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Алексуточкина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Полина Олеговна-методист Ресурсного центра Дагестанского регионального отделения РДШ </a:t>
            </a:r>
          </a:p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999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310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95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44;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E-mail: kv-rdsh05@yandex.ru 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CC"/>
                </a:solidFill>
                <a:latin typeface="Times New Roman" pitchFamily="18" charset="0"/>
                <a:cs typeface="Times New Roman" pitchFamily="18" charset="0"/>
              </a:rPr>
              <a:t>ВАЖНО!</a:t>
            </a:r>
            <a:endParaRPr lang="ru-RU" b="1" dirty="0">
              <a:solidFill>
                <a:srgbClr val="FFFF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500174"/>
            <a:ext cx="6643734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При проведении Классной встречи необходимо:</a:t>
            </a:r>
          </a:p>
          <a:p>
            <a:pPr>
              <a:buFont typeface="Wingdings" pitchFamily="2" charset="2"/>
              <a:buChar char="q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установить в классе/зале баннер с эмблемой «Классной встречи» или проецировать на экране проектора логотип «Классные встречи»;</a:t>
            </a:r>
          </a:p>
          <a:p>
            <a:pPr>
              <a:buFont typeface="Wingdings" pitchFamily="2" charset="2"/>
              <a:buChar char="q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вести прямой эфир в социальных сетях.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337</Words>
  <Application>Microsoft Office PowerPoint</Application>
  <PresentationFormat>Экран (4:3)</PresentationFormat>
  <Paragraphs>44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Всероссийский проект  «Классные встречи»  в Республике  Дагестан</vt:lpstr>
      <vt:lpstr>Цель: формирование у обучающихся ценностным ориентирам через организацию и проведение встреч с деятелями культуры и искусства, учеными, спортсменами, общественными деятелями и известными личностями современности. </vt:lpstr>
      <vt:lpstr>Задачи: вовлечение в деятельность РДШ новых образовательных организаций и активистов, развитие деловых, творческих, организационных качеств обучающихся общеобразовательных организаций, развитие социальной активности среди обучающихся общеобразовательных организаций, формирование пула медийных лиц, разделяющих цели и задачи РДШ и продвигающих их в общественность.</vt:lpstr>
      <vt:lpstr>  - Школьники - Выдающиеся представители регионов, внесшие вклад в развитие региона или представлении региона на всероссийском м международном уровнях - Выдающиеся представители страны, внесшие вклад в развитие страны в целом и отдельно взятой сферы деятельности.  </vt:lpstr>
      <vt:lpstr>Кураторы проектора  «Классные встречи»</vt:lpstr>
      <vt:lpstr>Муниципальный куратор. </vt:lpstr>
      <vt:lpstr>Школьный куратор. </vt:lpstr>
      <vt:lpstr>Региональный куратор.</vt:lpstr>
      <vt:lpstr>ВАЖНО!</vt:lpstr>
      <vt:lpstr>Слайд 10</vt:lpstr>
      <vt:lpstr>       Информационное освещение </vt:lpstr>
      <vt:lpstr>Аккаунты: @rdsh_dagestan и @klassnye_vstrechi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Всероссийский проект  «Классные встречи» в Республике Дагестан</dc:title>
  <dc:creator>Администратор</dc:creator>
  <cp:lastModifiedBy>Администратор</cp:lastModifiedBy>
  <cp:revision>24</cp:revision>
  <dcterms:created xsi:type="dcterms:W3CDTF">2020-02-10T10:52:52Z</dcterms:created>
  <dcterms:modified xsi:type="dcterms:W3CDTF">2020-02-11T06:16:41Z</dcterms:modified>
</cp:coreProperties>
</file>